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notesMasterIdLst>
    <p:notesMasterId r:id="rId4"/>
  </p:notesMasterIdLst>
  <p:sldIdLst>
    <p:sldId id="263" r:id="rId2"/>
    <p:sldId id="260" r:id="rId3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65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4672"/>
  </p:normalViewPr>
  <p:slideViewPr>
    <p:cSldViewPr>
      <p:cViewPr varScale="1">
        <p:scale>
          <a:sx n="134" d="100"/>
          <a:sy n="134" d="100"/>
        </p:scale>
        <p:origin x="984" y="176"/>
      </p:cViewPr>
      <p:guideLst>
        <p:guide orient="horz" pos="2160"/>
        <p:guide pos="2880"/>
        <p:guide pos="6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8DB5415C-2911-1E4A-982D-E1F2467C12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EC3C0E0A-8858-560C-C854-E24FF5105F6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C8D66265-9433-224D-A538-1BD5AECB5825}" type="datetimeFigureOut">
              <a:rPr lang="ja-JP" altLang="en-US"/>
              <a:pPr>
                <a:defRPr/>
              </a:pPr>
              <a:t>2024/10/11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D0ACB76D-2301-F876-FA74-79CFF4BAF39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65556E4A-7C70-21CA-AF11-8C7E6356F5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CC654F95-7D91-1D57-31A2-A07156CB236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7DAC0518-51F5-12AE-DEC8-D60F8D2A98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6FBC5D4-3C74-F845-8326-0ED96B4A4CE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スライド イメージ プレースホルダー 1">
            <a:extLst>
              <a:ext uri="{FF2B5EF4-FFF2-40B4-BE49-F238E27FC236}">
                <a16:creationId xmlns:a16="http://schemas.microsoft.com/office/drawing/2014/main" id="{E260C1DA-E0FD-0F5B-9D2B-A355B02E6A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ノート プレースホルダー 2">
            <a:extLst>
              <a:ext uri="{FF2B5EF4-FFF2-40B4-BE49-F238E27FC236}">
                <a16:creationId xmlns:a16="http://schemas.microsoft.com/office/drawing/2014/main" id="{F7D81133-231A-226A-3693-83D0F4FDF1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363" name="スライド番号プレースホルダー 3">
            <a:extLst>
              <a:ext uri="{FF2B5EF4-FFF2-40B4-BE49-F238E27FC236}">
                <a16:creationId xmlns:a16="http://schemas.microsoft.com/office/drawing/2014/main" id="{875BAB12-C8EE-2E5E-43CD-F5F7D331FC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88971253-29D6-0D43-A9E1-350256CFD039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0205A7-4B96-2388-71C0-C6B1B380A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FFD67-AD6E-6B44-ADD1-A67138D90E70}" type="datetimeFigureOut">
              <a:rPr lang="ja-JP" altLang="en-US"/>
              <a:pPr>
                <a:defRPr/>
              </a:pPr>
              <a:t>2024/10/11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77EAC2-9FED-124D-5462-FBE10D917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DECC19-FF15-B4F9-10AD-97C1C4C16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23006-0997-1F43-BE1F-C5CDE60E6D5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85132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EA16F9-B408-5F0C-DD06-7178216F2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E915F-DCF4-EB4D-9E51-E3FD7A934152}" type="datetimeFigureOut">
              <a:rPr lang="ja-JP" altLang="en-US"/>
              <a:pPr>
                <a:defRPr/>
              </a:pPr>
              <a:t>2024/10/11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0396DD-8D08-DA2C-3B59-E00EE764B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20D0AA-CAF5-45AC-0F06-1787D7C8D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639FC-3BA7-B84F-916A-37DFF5316BF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7157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E3727C-AE81-3A87-308E-6716E0A56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15358-B4D3-E341-B30F-97320E66C260}" type="datetimeFigureOut">
              <a:rPr lang="ja-JP" altLang="en-US"/>
              <a:pPr>
                <a:defRPr/>
              </a:pPr>
              <a:t>2024/10/11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A5E5D90-3133-07F4-CD85-A23F2E6D6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18B39C-83B9-2D26-E1B8-23EEDD638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649D0-CE2E-FE47-87FD-6A823015D2F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79241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FEB6EC-1749-293F-9C65-17CE36FA2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50E21-B6F4-E744-BE20-69971CD7CF5C}" type="datetimeFigureOut">
              <a:rPr lang="ja-JP" altLang="en-US"/>
              <a:pPr>
                <a:defRPr/>
              </a:pPr>
              <a:t>2024/10/11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7FDF29-E8A2-E24B-8CB3-86EFAEF4A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1597572-5AD0-088D-5D4C-D70FB4D00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F78A7-3EAB-C04D-9A8C-6228C9D5EAA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2435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37C07E-4D7C-1253-1809-356F94AE1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89AD9-8D20-EF41-A848-8A726A91F4B3}" type="datetimeFigureOut">
              <a:rPr lang="ja-JP" altLang="en-US"/>
              <a:pPr>
                <a:defRPr/>
              </a:pPr>
              <a:t>2024/10/11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A24DA8-ED4F-D92E-501C-994DE3318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2B069B-C0DD-74B4-692E-250F2B53B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B7799-D892-A14E-BD67-1DA6655DBBD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79682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B86EB3E9-F555-C590-4708-5271E7767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A31F8-5815-6F4F-9EB9-885FB42CCADB}" type="datetimeFigureOut">
              <a:rPr lang="ja-JP" altLang="en-US"/>
              <a:pPr>
                <a:defRPr/>
              </a:pPr>
              <a:t>2024/10/11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286D5C95-A6D0-F34C-DE41-CD1E76C2B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AE7472B-FF0E-EA44-C43F-B76D2D7B0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050B0-AA95-3341-9722-EAFB59D1E4E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78318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F9C0B8B7-4B2A-C433-1468-664D6FE71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4CF4A-6BAC-2C4D-A55D-8E9B8B4A1A6E}" type="datetimeFigureOut">
              <a:rPr lang="ja-JP" altLang="en-US"/>
              <a:pPr>
                <a:defRPr/>
              </a:pPr>
              <a:t>2024/10/11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EF20A53A-6A14-3D32-6656-D8AC693E4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15B8CB1B-C41D-7369-B0C1-2CD9564C6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9C156-7664-CA41-9C84-EE321596EE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29837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3E52F0FB-3504-A874-7ED7-AB3276FF3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6CB41-690C-1349-AB00-D0D3680739CC}" type="datetimeFigureOut">
              <a:rPr lang="ja-JP" altLang="en-US"/>
              <a:pPr>
                <a:defRPr/>
              </a:pPr>
              <a:t>2024/10/11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C4B317B4-B385-AD24-7C0F-957015C09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3B29D38F-2B1F-E543-7F9F-94C9FF0FF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A929E-73C2-284D-9984-C283603A0EA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78768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6C704F9A-917A-D163-F675-616DFA447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3457-3EAF-E34C-8304-2657CD332203}" type="datetimeFigureOut">
              <a:rPr lang="ja-JP" altLang="en-US"/>
              <a:pPr>
                <a:defRPr/>
              </a:pPr>
              <a:t>2024/10/11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DBB2F4C7-A882-5C70-B423-176E96EB4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92D748A4-E33B-4174-7A28-84FE4909E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D96D7-E974-DD42-85BF-C4A584B2CE4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30528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1A7C4F79-8600-19BB-634F-C22C68E35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D2291-4864-8940-B643-6343E8FDA3B6}" type="datetimeFigureOut">
              <a:rPr lang="ja-JP" altLang="en-US"/>
              <a:pPr>
                <a:defRPr/>
              </a:pPr>
              <a:t>2024/10/11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3EE7A825-C541-E6E8-9062-9CD5C09D4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7DF03E12-A027-987E-654A-07398A6A4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952B9-430D-5E41-8A9A-51D7ED02F83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4832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04EE5A37-5A2A-0626-4B8C-920D5E469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2D353-1E05-984F-900C-6892D1FFA421}" type="datetimeFigureOut">
              <a:rPr lang="ja-JP" altLang="en-US"/>
              <a:pPr>
                <a:defRPr/>
              </a:pPr>
              <a:t>2024/10/11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942340A8-F49D-CB06-A40F-573DB50F2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8F40BD14-EB5E-1641-13C3-A5EF92846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7EB33-372A-B449-A1C2-17FB562185A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99018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BF729146-E2AD-3B45-8173-495AC0650F3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095E983F-D309-9EF6-C2E8-11DD7A963C5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FD28CE6-0F7E-C92B-D322-1AF8BDE817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ACF4005-A4BE-2F4A-807C-9D8D0D7A3099}" type="datetimeFigureOut">
              <a:rPr lang="ja-JP" altLang="en-US"/>
              <a:pPr>
                <a:defRPr/>
              </a:pPr>
              <a:t>2024/10/11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02E86D-9229-E3AF-5A2B-5BC7DA6DC0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78CDF1-3647-F49D-82AC-7CC7865656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31B873E-AE1B-F947-9C18-3B0DC721D03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FEB1244-03B3-896E-987E-5C2D99686D94}"/>
              </a:ext>
            </a:extLst>
          </p:cNvPr>
          <p:cNvSpPr/>
          <p:nvPr/>
        </p:nvSpPr>
        <p:spPr>
          <a:xfrm>
            <a:off x="971550" y="1052513"/>
            <a:ext cx="7272338" cy="1750317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075" name="テキスト ボックス 4">
            <a:extLst>
              <a:ext uri="{FF2B5EF4-FFF2-40B4-BE49-F238E27FC236}">
                <a16:creationId xmlns:a16="http://schemas.microsoft.com/office/drawing/2014/main" id="{7ABEEABA-1504-6346-4217-9AC3A845F1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1052513"/>
            <a:ext cx="7200900" cy="169277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ja-JP" sz="2800" dirty="0">
                <a:solidFill>
                  <a:srgbClr val="000000"/>
                </a:solidFill>
                <a:latin typeface="+mn-lt"/>
                <a:ea typeface="+mn-ea"/>
              </a:rPr>
              <a:t>COI Disclosure as per </a:t>
            </a:r>
          </a:p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ja-JP" sz="2800" dirty="0">
                <a:solidFill>
                  <a:srgbClr val="000000"/>
                </a:solidFill>
                <a:latin typeface="+mn-lt"/>
                <a:ea typeface="+mn-ea"/>
              </a:rPr>
              <a:t>The Academy of Clinical Dentistry’s Guideline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US" altLang="ja-JP" sz="1600" b="1" dirty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ja-JP" sz="1600" b="1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Main presenter</a:t>
            </a:r>
            <a:r>
              <a:rPr lang="ja-JP" altLang="en-US" sz="1600" b="1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：</a:t>
            </a:r>
            <a:endParaRPr lang="en-US" altLang="ja-JP" sz="1600" b="1" dirty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ja-JP" sz="16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(including all co-presenters')</a:t>
            </a:r>
          </a:p>
        </p:txBody>
      </p:sp>
      <p:sp>
        <p:nvSpPr>
          <p:cNvPr id="14339" name="テキスト ボックス 8">
            <a:extLst>
              <a:ext uri="{FF2B5EF4-FFF2-40B4-BE49-F238E27FC236}">
                <a16:creationId xmlns:a16="http://schemas.microsoft.com/office/drawing/2014/main" id="{AC73970F-D1C0-D4BB-C33A-4EBED2EFA0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2120" y="2874838"/>
            <a:ext cx="8280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ja-JP" sz="1600" dirty="0">
                <a:solidFill>
                  <a:srgbClr val="000000"/>
                </a:solidFill>
              </a:rPr>
              <a:t> I have conflicts of interest/dual loyalty to disclose, which I have listed below:</a:t>
            </a:r>
            <a:endParaRPr lang="ja-JP" altLang="en-US" sz="1600">
              <a:solidFill>
                <a:srgbClr val="000000"/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93E35D8-2B02-DE2A-A467-5A09EFD28746}"/>
              </a:ext>
            </a:extLst>
          </p:cNvPr>
          <p:cNvSpPr/>
          <p:nvPr/>
        </p:nvSpPr>
        <p:spPr>
          <a:xfrm>
            <a:off x="323850" y="403225"/>
            <a:ext cx="8496300" cy="58404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4341" name="テキスト ボックス 23">
            <a:extLst>
              <a:ext uri="{FF2B5EF4-FFF2-40B4-BE49-F238E27FC236}">
                <a16:creationId xmlns:a16="http://schemas.microsoft.com/office/drawing/2014/main" id="{74EF463A-12CA-15F2-3CC5-38F9B931E3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3178969"/>
            <a:ext cx="6546850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600" dirty="0">
                <a:latin typeface="Helvetica" pitchFamily="2" charset="0"/>
              </a:rPr>
              <a:t>1. Compensation 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ja-JP" sz="1600" dirty="0">
                <a:latin typeface="Helvetica" pitchFamily="2" charset="0"/>
              </a:rPr>
              <a:t>2. Shareholdings 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ja-JP" sz="1600" dirty="0">
                <a:latin typeface="Helvetica" pitchFamily="2" charset="0"/>
              </a:rPr>
              <a:t>3. Patent royalties 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ja-JP" sz="1600" dirty="0">
                <a:latin typeface="Helvetica" pitchFamily="2" charset="0"/>
              </a:rPr>
              <a:t>4. Lecture fees, etc.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ja-JP" sz="1600" dirty="0">
                <a:latin typeface="Helvetica" pitchFamily="2" charset="0"/>
              </a:rPr>
              <a:t>5. Manuscript fee 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ja-JP" sz="1600" dirty="0">
                <a:latin typeface="Helvetica" pitchFamily="2" charset="0"/>
              </a:rPr>
              <a:t>6. Research funds, grants, etc. 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ja-JP" sz="1600" dirty="0">
                <a:latin typeface="Helvetica" pitchFamily="2" charset="0"/>
              </a:rPr>
              <a:t>7. Scholarship (incentive) funds, 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ja-JP" sz="1600" dirty="0">
                <a:latin typeface="Helvetica" pitchFamily="2" charset="0"/>
              </a:rPr>
              <a:t>8. Affiliation with endowed chairs 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ja-JP" sz="1600" dirty="0">
                <a:latin typeface="Helvetica" pitchFamily="2" charset="0"/>
              </a:rPr>
              <a:t>9. Provision of </a:t>
            </a:r>
            <a:r>
              <a:rPr lang="en-US" altLang="ja-JP" sz="1600" dirty="0" err="1">
                <a:latin typeface="Helvetica" pitchFamily="2" charset="0"/>
              </a:rPr>
              <a:t>personnel,equipment</a:t>
            </a:r>
            <a:r>
              <a:rPr lang="en-US" altLang="ja-JP" sz="1600" dirty="0">
                <a:latin typeface="Helvetica" pitchFamily="2" charset="0"/>
              </a:rPr>
              <a:t> and facilities 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ja-JP" sz="1600" dirty="0">
                <a:latin typeface="Helvetica" pitchFamily="2" charset="0"/>
              </a:rPr>
              <a:t>10. Receipt of travel expenses, gifts, etc. </a:t>
            </a:r>
          </a:p>
        </p:txBody>
      </p:sp>
      <p:sp>
        <p:nvSpPr>
          <p:cNvPr id="14342" name="テキスト ボックス 4">
            <a:extLst>
              <a:ext uri="{FF2B5EF4-FFF2-40B4-BE49-F238E27FC236}">
                <a16:creationId xmlns:a16="http://schemas.microsoft.com/office/drawing/2014/main" id="{F2C61FFB-699F-0517-F4A3-98B5F83B86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788" y="506413"/>
            <a:ext cx="6011862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ja-JP" sz="1500" b="1">
                <a:solidFill>
                  <a:srgbClr val="FF0000"/>
                </a:solidFill>
              </a:rPr>
              <a:t>※Please include this as the first or second slide in your presentation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6DB12F8-DB01-E8CF-0274-D356146D2BCE}"/>
              </a:ext>
            </a:extLst>
          </p:cNvPr>
          <p:cNvSpPr/>
          <p:nvPr/>
        </p:nvSpPr>
        <p:spPr>
          <a:xfrm>
            <a:off x="1006475" y="1276350"/>
            <a:ext cx="7199313" cy="2008188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16386" name="テキスト ボックス 4">
            <a:extLst>
              <a:ext uri="{FF2B5EF4-FFF2-40B4-BE49-F238E27FC236}">
                <a16:creationId xmlns:a16="http://schemas.microsoft.com/office/drawing/2014/main" id="{1ABB52DD-BB79-26D2-B773-65E251162D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1516063"/>
            <a:ext cx="7199312" cy="1692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0000"/>
                </a:solidFill>
              </a:rPr>
              <a:t>COI Disclosure as per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0000"/>
                </a:solidFill>
              </a:rPr>
              <a:t>The Academy of Clinical Dentistry’s Guideline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6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presenter</a:t>
            </a:r>
            <a:r>
              <a:rPr lang="ja-JP" altLang="en-US" sz="16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endParaRPr lang="en-US" altLang="ja-JP" sz="16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(including all co-presenters')</a:t>
            </a:r>
          </a:p>
        </p:txBody>
      </p:sp>
      <p:sp>
        <p:nvSpPr>
          <p:cNvPr id="16387" name="テキスト ボックス 8">
            <a:extLst>
              <a:ext uri="{FF2B5EF4-FFF2-40B4-BE49-F238E27FC236}">
                <a16:creationId xmlns:a16="http://schemas.microsoft.com/office/drawing/2014/main" id="{4946700A-2FF5-FDAB-8777-D81C383BA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4022725"/>
            <a:ext cx="73834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Arial" panose="020B0604020202020204" pitchFamily="34" charset="0"/>
              </a:rPr>
              <a:t> I have no conflicts of interest to disclose.</a:t>
            </a:r>
            <a:endParaRPr lang="ja-JP" altLang="en-US" sz="240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48F199D-8C28-B366-C798-C6A84D127B81}"/>
              </a:ext>
            </a:extLst>
          </p:cNvPr>
          <p:cNvSpPr/>
          <p:nvPr/>
        </p:nvSpPr>
        <p:spPr>
          <a:xfrm>
            <a:off x="250825" y="269875"/>
            <a:ext cx="8642350" cy="503238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4" tIns="45712" rIns="91424" bIns="45712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348310D-314E-93BB-FA5D-C1A6B397CFD6}"/>
              </a:ext>
            </a:extLst>
          </p:cNvPr>
          <p:cNvSpPr/>
          <p:nvPr/>
        </p:nvSpPr>
        <p:spPr>
          <a:xfrm>
            <a:off x="285750" y="788988"/>
            <a:ext cx="8640763" cy="50419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16390" name="テキスト ボックス 4">
            <a:extLst>
              <a:ext uri="{FF2B5EF4-FFF2-40B4-BE49-F238E27FC236}">
                <a16:creationId xmlns:a16="http://schemas.microsoft.com/office/drawing/2014/main" id="{E73BECAD-0179-1D64-39C5-B81FD201A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788" y="506413"/>
            <a:ext cx="6011862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ja-JP" sz="1500" b="1">
                <a:solidFill>
                  <a:srgbClr val="FF0000"/>
                </a:solidFill>
              </a:rPr>
              <a:t>※Please include this as the first or second slide in your presentation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1959</TotalTime>
  <Words>155</Words>
  <Application>Microsoft Macintosh PowerPoint</Application>
  <PresentationFormat>画面に合わせる (4:3)</PresentationFormat>
  <Paragraphs>25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Calibri</vt:lpstr>
      <vt:lpstr>ＭＳ Ｐゴシック</vt:lpstr>
      <vt:lpstr>Arial</vt:lpstr>
      <vt:lpstr>Helvetica</vt:lpstr>
      <vt:lpstr>Office ​​テーマ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Preferred Customer</dc:creator>
  <cp:lastModifiedBy>哲也 木村</cp:lastModifiedBy>
  <cp:revision>71</cp:revision>
  <cp:lastPrinted>2020-05-15T01:54:15Z</cp:lastPrinted>
  <dcterms:created xsi:type="dcterms:W3CDTF">2012-08-27T05:53:00Z</dcterms:created>
  <dcterms:modified xsi:type="dcterms:W3CDTF">2024-10-11T09:39:42Z</dcterms:modified>
</cp:coreProperties>
</file>