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4"/>
  </p:notesMasterIdLst>
  <p:sldIdLst>
    <p:sldId id="263" r:id="rId2"/>
    <p:sldId id="260" r:id="rId3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65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>
      <p:cViewPr varScale="1">
        <p:scale>
          <a:sx n="121" d="100"/>
          <a:sy n="121" d="100"/>
        </p:scale>
        <p:origin x="1360" y="176"/>
      </p:cViewPr>
      <p:guideLst>
        <p:guide orient="horz" pos="2160"/>
        <p:guide pos="2880"/>
        <p:guide pos="6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BF18561F-04E2-2BFB-0860-C492916C070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B1E09331-7E1A-2BBF-25AF-0730FFD7543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ACD71029-F1C9-5A4B-A228-BFC76BC23C59}" type="datetimeFigureOut">
              <a:rPr lang="ja-JP" altLang="en-US"/>
              <a:pPr>
                <a:defRPr/>
              </a:pPr>
              <a:t>2023/4/10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DBAA498D-6684-308A-2200-2505A683FE3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07AE02EF-7F13-B003-1385-EAC407501F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3D2DEE18-3FAE-C2A3-F3AB-C8453CB0F2C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6A18EA8B-7350-EA25-D448-59F60E6918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E6BEE4C-99C8-8746-84E1-9346EE940ED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ー 1">
            <a:extLst>
              <a:ext uri="{FF2B5EF4-FFF2-40B4-BE49-F238E27FC236}">
                <a16:creationId xmlns:a16="http://schemas.microsoft.com/office/drawing/2014/main" id="{213D08BC-C0A0-628D-6B1E-79F57989A8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ノート プレースホルダー 2">
            <a:extLst>
              <a:ext uri="{FF2B5EF4-FFF2-40B4-BE49-F238E27FC236}">
                <a16:creationId xmlns:a16="http://schemas.microsoft.com/office/drawing/2014/main" id="{53953B8E-527F-5D3E-A226-6ECD38CA13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363" name="スライド番号プレースホルダー 3">
            <a:extLst>
              <a:ext uri="{FF2B5EF4-FFF2-40B4-BE49-F238E27FC236}">
                <a16:creationId xmlns:a16="http://schemas.microsoft.com/office/drawing/2014/main" id="{601D2528-EA3D-5158-E4D2-1EABB00A5B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EFE307AC-9115-B044-AF57-8EF572865EDD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CBE210-9B2F-11D4-22BF-157E4F3E4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BC003-A7DB-EC4F-8E35-8EF1B46DDD99}" type="datetimeFigureOut">
              <a:rPr lang="ja-JP" altLang="en-US"/>
              <a:pPr>
                <a:defRPr/>
              </a:pPr>
              <a:t>2023/4/10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B6CA36-8CF3-4D1C-9743-1782D5296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3BC582-B4E2-2EDE-0F7E-48F72DD7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CF859-583E-F545-BD57-00FD02FE6E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63814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07DDEF-9645-8054-DEDC-F42078443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973DB-9CBB-0B48-BB72-01833A4C7A0A}" type="datetimeFigureOut">
              <a:rPr lang="ja-JP" altLang="en-US"/>
              <a:pPr>
                <a:defRPr/>
              </a:pPr>
              <a:t>2023/4/10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6439D7-E529-9E53-721B-151E654B9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D2CBB4-1C13-D653-A2B8-7521DD287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4CA27-AB36-4946-998F-615259987C6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7140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9B6BB3-77D8-3966-53BC-AF7368950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4B3CC-19BD-7F40-A0B0-5FE73BBDD8FE}" type="datetimeFigureOut">
              <a:rPr lang="ja-JP" altLang="en-US"/>
              <a:pPr>
                <a:defRPr/>
              </a:pPr>
              <a:t>2023/4/10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8B50F9-DD3E-7D27-A431-093040447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906879-A9C5-5328-D12F-A886673C4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07108-0D02-F24D-9C1C-8AF6E9035A7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989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87A85D-E4DF-9F98-CF9E-B0E296608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7D713-1A7D-CA43-9A3E-FA1451C3CC51}" type="datetimeFigureOut">
              <a:rPr lang="ja-JP" altLang="en-US"/>
              <a:pPr>
                <a:defRPr/>
              </a:pPr>
              <a:t>2023/4/10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065071-1213-1E8B-DEE2-1B94D7C4E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6B5988-054E-696A-458C-688515875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BC792-83E6-0D4C-B5F2-15A6D7F19F1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9527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D74ED9-6A5B-2054-2D79-50FB9C058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9761F-D0F5-9A46-8804-756EFD5C3C00}" type="datetimeFigureOut">
              <a:rPr lang="ja-JP" altLang="en-US"/>
              <a:pPr>
                <a:defRPr/>
              </a:pPr>
              <a:t>2023/4/10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DF1A41-BB3C-053C-FC75-147EA3967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E5779B-242B-E5B4-E6AC-ACDD00D28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967BB-1F38-6B4D-8DA0-3ACBC8501D1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5961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BA4C51B3-33D8-31C3-9C52-D0A80D012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E806D-A02F-6A43-8038-C652DA6983AD}" type="datetimeFigureOut">
              <a:rPr lang="ja-JP" altLang="en-US"/>
              <a:pPr>
                <a:defRPr/>
              </a:pPr>
              <a:t>2023/4/10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AD809C76-89A4-3636-BB78-01EC3193A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A022EBF-F3C2-DEA5-DABE-86DCD419B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81D56-2ACF-A643-B168-89C3975AB5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8290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DD2F1B51-90A0-B3CC-BE8E-58BDECDF5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6EB82-552B-374A-BBBF-0933F9EB7B71}" type="datetimeFigureOut">
              <a:rPr lang="ja-JP" altLang="en-US"/>
              <a:pPr>
                <a:defRPr/>
              </a:pPr>
              <a:t>2023/4/10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616E0CF0-572A-86C1-C32E-246943918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CF982030-A461-D0D4-64FA-8C4D5ECB9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629AD-9A02-B34A-B4C3-2CEF1A6E460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6762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40EAB7FA-CC48-D2C3-9EC6-0C5273FA2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9BD7B-2CFA-D84E-B391-8067C7D0922B}" type="datetimeFigureOut">
              <a:rPr lang="ja-JP" altLang="en-US"/>
              <a:pPr>
                <a:defRPr/>
              </a:pPr>
              <a:t>2023/4/10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6B9D0214-AD59-50B5-BE7C-81F886C26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15114C7F-F7F7-7009-96FE-6A1421BF5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08E8D-B20B-8A4A-AC2D-3336E6A7D8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42861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F0E8C874-202B-14B7-CC13-08B5A14C9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DB9BD-4684-E64F-A3CC-224265B3995B}" type="datetimeFigureOut">
              <a:rPr lang="ja-JP" altLang="en-US"/>
              <a:pPr>
                <a:defRPr/>
              </a:pPr>
              <a:t>2023/4/10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842B1E6B-8D2D-AD94-E2DC-1BEDC951C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A843696C-FC71-EB5E-53D4-F990C1D76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15A32-87DD-8C44-984C-A3655708B9B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2384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94C3A544-5222-07D3-4B0B-57348EA44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70C30-5202-B044-97F2-E1B5425624A6}" type="datetimeFigureOut">
              <a:rPr lang="ja-JP" altLang="en-US"/>
              <a:pPr>
                <a:defRPr/>
              </a:pPr>
              <a:t>2023/4/10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10B7E2F8-1630-1F2C-A0F3-686C7066C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E4C1D246-CF3F-FD85-5E78-FA034F6F5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5377D-8A80-BA43-9E01-2627E21CFF1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4194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451F4AA1-EE15-68B4-FEC7-530CFA771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2912F-347D-6448-9B87-4D920D4479C7}" type="datetimeFigureOut">
              <a:rPr lang="ja-JP" altLang="en-US"/>
              <a:pPr>
                <a:defRPr/>
              </a:pPr>
              <a:t>2023/4/10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38F3B4C6-527A-8074-1E40-5D34523B6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3EF609A-2A92-9368-C2DF-31B4B236E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563D8-816B-0E4C-A671-9303163A22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6833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379DF577-33EC-3668-DEF3-5099A2AAD1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5E1BB968-06D1-757E-1013-35B26F47EFC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4A5430-49D2-ACE5-CB5E-36E0282A17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9A22CCF-5A8D-204C-B6B5-B121F4C897E1}" type="datetimeFigureOut">
              <a:rPr lang="ja-JP" altLang="en-US"/>
              <a:pPr>
                <a:defRPr/>
              </a:pPr>
              <a:t>2023/4/10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32D4B2-13BA-4FD7-3D7F-3B1242DD23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F5E659-0356-67AA-825E-F905FC76B0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FAE45E7-5E94-0448-9FCB-5D180D3933B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4A72F24-9C6B-34B3-C3BC-45C11DB70E9F}"/>
              </a:ext>
            </a:extLst>
          </p:cNvPr>
          <p:cNvSpPr/>
          <p:nvPr/>
        </p:nvSpPr>
        <p:spPr>
          <a:xfrm>
            <a:off x="971550" y="1052513"/>
            <a:ext cx="7272338" cy="1539875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075" name="テキスト ボックス 4">
            <a:extLst>
              <a:ext uri="{FF2B5EF4-FFF2-40B4-BE49-F238E27FC236}">
                <a16:creationId xmlns:a16="http://schemas.microsoft.com/office/drawing/2014/main" id="{192CAD48-44C9-984A-1E88-13CD2025A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052513"/>
            <a:ext cx="7200900" cy="14462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ja-JP" sz="2800" dirty="0">
                <a:solidFill>
                  <a:srgbClr val="000000"/>
                </a:solidFill>
                <a:latin typeface="+mn-lt"/>
                <a:ea typeface="+mn-ea"/>
              </a:rPr>
              <a:t>COI Disclosure as per </a:t>
            </a: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ja-JP" sz="2800" dirty="0">
                <a:solidFill>
                  <a:srgbClr val="000000"/>
                </a:solidFill>
                <a:latin typeface="+mn-lt"/>
                <a:ea typeface="+mn-ea"/>
              </a:rPr>
              <a:t>The Academy of Clinical Dentistry’s Guideline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altLang="ja-JP" sz="1600" b="1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ja-JP" sz="1600" b="1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Main presenter</a:t>
            </a:r>
            <a:r>
              <a:rPr lang="ja-JP" altLang="en-US" sz="1600" b="1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：</a:t>
            </a:r>
            <a:endParaRPr lang="en-US" altLang="ja-JP" sz="160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9" name="テキスト ボックス 8">
            <a:extLst>
              <a:ext uri="{FF2B5EF4-FFF2-40B4-BE49-F238E27FC236}">
                <a16:creationId xmlns:a16="http://schemas.microsoft.com/office/drawing/2014/main" id="{34950F46-DD1A-BFF5-FE5A-FFBA39DE6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597150"/>
            <a:ext cx="8280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1600" dirty="0">
                <a:solidFill>
                  <a:srgbClr val="000000"/>
                </a:solidFill>
              </a:rPr>
              <a:t> I have conflicts of interest to disclose, which I have listed below:</a:t>
            </a:r>
            <a:endParaRPr lang="ja-JP" altLang="en-US" sz="1600">
              <a:solidFill>
                <a:srgbClr val="000000"/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FCD6753-E0A0-C403-8C85-9AB0984CBE43}"/>
              </a:ext>
            </a:extLst>
          </p:cNvPr>
          <p:cNvSpPr/>
          <p:nvPr/>
        </p:nvSpPr>
        <p:spPr>
          <a:xfrm>
            <a:off x="323850" y="403225"/>
            <a:ext cx="8496300" cy="58404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4341" name="テキスト ボックス 23">
            <a:extLst>
              <a:ext uri="{FF2B5EF4-FFF2-40B4-BE49-F238E27FC236}">
                <a16:creationId xmlns:a16="http://schemas.microsoft.com/office/drawing/2014/main" id="{A02E384A-F740-592A-6A78-07F714175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7900" y="2922588"/>
            <a:ext cx="654685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600" dirty="0">
                <a:latin typeface="Helvetica" pitchFamily="2" charset="0"/>
              </a:rPr>
              <a:t>1. Remuneration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600" dirty="0">
                <a:latin typeface="Helvetica" pitchFamily="2" charset="0"/>
              </a:rPr>
              <a:t>2. Shareholdings 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600" dirty="0">
                <a:latin typeface="Helvetica" pitchFamily="2" charset="0"/>
              </a:rPr>
              <a:t>3. Patent royalties 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600" dirty="0">
                <a:latin typeface="Helvetica" pitchFamily="2" charset="0"/>
              </a:rPr>
              <a:t>4. Lecture fees, etc.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600" dirty="0">
                <a:latin typeface="Helvetica" pitchFamily="2" charset="0"/>
              </a:rPr>
              <a:t>5. Manuscript fee 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600" dirty="0">
                <a:latin typeface="Helvetica" pitchFamily="2" charset="0"/>
              </a:rPr>
              <a:t>6. Research funds, grants, etc. 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600" dirty="0">
                <a:latin typeface="Helvetica" pitchFamily="2" charset="0"/>
              </a:rPr>
              <a:t>7. Scholarship (incentive) funds, donations, etc.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600" dirty="0">
                <a:latin typeface="Helvetica" pitchFamily="2" charset="0"/>
              </a:rPr>
              <a:t>8. Affiliation with endowed chairs 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600" dirty="0">
                <a:latin typeface="Helvetica" pitchFamily="2" charset="0"/>
              </a:rPr>
              <a:t>9. Provision of personnel, equipment and facilities 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600" dirty="0">
                <a:latin typeface="Helvetica" pitchFamily="2" charset="0"/>
              </a:rPr>
              <a:t>10. Receipt of travel expenses, gifts, etc. </a:t>
            </a:r>
          </a:p>
        </p:txBody>
      </p:sp>
      <p:sp>
        <p:nvSpPr>
          <p:cNvPr id="14342" name="テキスト ボックス 4">
            <a:extLst>
              <a:ext uri="{FF2B5EF4-FFF2-40B4-BE49-F238E27FC236}">
                <a16:creationId xmlns:a16="http://schemas.microsoft.com/office/drawing/2014/main" id="{0FC2FD53-9E01-D830-72DC-5D348B9EC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788" y="506413"/>
            <a:ext cx="601186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500" b="1">
                <a:solidFill>
                  <a:srgbClr val="FF0000"/>
                </a:solidFill>
              </a:rPr>
              <a:t>※Please include this as the first or second slide in your presentation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7FD88D-0687-2AD7-970C-D43824A277A7}"/>
              </a:ext>
            </a:extLst>
          </p:cNvPr>
          <p:cNvSpPr txBox="1"/>
          <p:nvPr/>
        </p:nvSpPr>
        <p:spPr>
          <a:xfrm>
            <a:off x="3707903" y="5661248"/>
            <a:ext cx="496855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altLang="ja-JP" sz="1200" dirty="0">
                <a:latin typeface="Helvetica" pitchFamily="2" charset="0"/>
              </a:rPr>
              <a:t>Please list the name(s) of company, etc. as stipulated in the Guidelines</a:t>
            </a:r>
            <a:endParaRPr lang="ja-JP" altLang="en-US"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21ABF4A-E107-70BD-54AD-3CC4D89FAEBF}"/>
              </a:ext>
            </a:extLst>
          </p:cNvPr>
          <p:cNvSpPr/>
          <p:nvPr/>
        </p:nvSpPr>
        <p:spPr>
          <a:xfrm>
            <a:off x="1006475" y="1276350"/>
            <a:ext cx="7199313" cy="2008188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6386" name="テキスト ボックス 4">
            <a:extLst>
              <a:ext uri="{FF2B5EF4-FFF2-40B4-BE49-F238E27FC236}">
                <a16:creationId xmlns:a16="http://schemas.microsoft.com/office/drawing/2014/main" id="{50376BEF-C06E-35A3-D58C-7737982C7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1516063"/>
            <a:ext cx="7199312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0000"/>
                </a:solidFill>
              </a:rPr>
              <a:t>COI Disclosure as per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0000"/>
                </a:solidFill>
              </a:rPr>
              <a:t>The Academy of Clinical Dentistry’s Guideline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600" b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presenter</a:t>
            </a:r>
            <a:r>
              <a:rPr lang="ja-JP" altLang="en-US" sz="16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endParaRPr lang="en-US" altLang="ja-JP" sz="16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7" name="テキスト ボックス 8">
            <a:extLst>
              <a:ext uri="{FF2B5EF4-FFF2-40B4-BE49-F238E27FC236}">
                <a16:creationId xmlns:a16="http://schemas.microsoft.com/office/drawing/2014/main" id="{4FCA1F7C-D142-5E61-EC7E-726B7B37A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022725"/>
            <a:ext cx="7383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Arial" panose="020B0604020202020204" pitchFamily="34" charset="0"/>
              </a:rPr>
              <a:t> I have no conflicts of interest to disclose.</a:t>
            </a:r>
            <a:endParaRPr lang="ja-JP" altLang="en-US" sz="240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2D18D39-05F5-83AF-4567-DC71F3DA5671}"/>
              </a:ext>
            </a:extLst>
          </p:cNvPr>
          <p:cNvSpPr/>
          <p:nvPr/>
        </p:nvSpPr>
        <p:spPr>
          <a:xfrm>
            <a:off x="250825" y="269875"/>
            <a:ext cx="8642350" cy="50323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4" tIns="45712" rIns="91424" bIns="45712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CE84471-C5F7-5D81-C1CA-349C29D9ED29}"/>
              </a:ext>
            </a:extLst>
          </p:cNvPr>
          <p:cNvSpPr/>
          <p:nvPr/>
        </p:nvSpPr>
        <p:spPr>
          <a:xfrm>
            <a:off x="285750" y="788988"/>
            <a:ext cx="8640763" cy="50419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6390" name="テキスト ボックス 4">
            <a:extLst>
              <a:ext uri="{FF2B5EF4-FFF2-40B4-BE49-F238E27FC236}">
                <a16:creationId xmlns:a16="http://schemas.microsoft.com/office/drawing/2014/main" id="{31BD0E53-6B32-AADA-215F-7D4AF8CD1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788" y="506413"/>
            <a:ext cx="601186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500" b="1">
                <a:solidFill>
                  <a:srgbClr val="FF0000"/>
                </a:solidFill>
              </a:rPr>
              <a:t>※Please include this as the first or second slide in your presentation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1989</TotalTime>
  <Words>163</Words>
  <Application>Microsoft Macintosh PowerPoint</Application>
  <PresentationFormat>画面に合わせる (4:3)</PresentationFormat>
  <Paragraphs>24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Calibri</vt:lpstr>
      <vt:lpstr>ＭＳ Ｐゴシック</vt:lpstr>
      <vt:lpstr>Arial</vt:lpstr>
      <vt:lpstr>Helvetica</vt:lpstr>
      <vt:lpstr>Office ​​テーマ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Preferred Customer</dc:creator>
  <cp:lastModifiedBy>木村 哲也</cp:lastModifiedBy>
  <cp:revision>72</cp:revision>
  <cp:lastPrinted>2020-05-15T01:54:15Z</cp:lastPrinted>
  <dcterms:created xsi:type="dcterms:W3CDTF">2012-08-27T05:53:00Z</dcterms:created>
  <dcterms:modified xsi:type="dcterms:W3CDTF">2023-04-10T10:01:53Z</dcterms:modified>
</cp:coreProperties>
</file>